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78" r:id="rId3"/>
    <p:sldId id="270" r:id="rId4"/>
    <p:sldId id="269" r:id="rId5"/>
    <p:sldId id="280" r:id="rId6"/>
    <p:sldId id="281" r:id="rId7"/>
    <p:sldId id="282" r:id="rId8"/>
    <p:sldId id="283" r:id="rId9"/>
    <p:sldId id="284" r:id="rId10"/>
    <p:sldId id="285" r:id="rId11"/>
    <p:sldId id="291" r:id="rId12"/>
    <p:sldId id="292" r:id="rId13"/>
    <p:sldId id="288" r:id="rId14"/>
    <p:sldId id="289" r:id="rId15"/>
    <p:sldId id="287" r:id="rId16"/>
    <p:sldId id="286" r:id="rId17"/>
    <p:sldId id="290" r:id="rId18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DA"/>
    <a:srgbClr val="00D200"/>
    <a:srgbClr val="00FF00"/>
    <a:srgbClr val="00CC99"/>
    <a:srgbClr val="1E8C16"/>
    <a:srgbClr val="69881A"/>
    <a:srgbClr val="FFCC00"/>
    <a:srgbClr val="FF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58629" autoAdjust="0"/>
  </p:normalViewPr>
  <p:slideViewPr>
    <p:cSldViewPr snapToGrid="0">
      <p:cViewPr varScale="1">
        <p:scale>
          <a:sx n="116" d="100"/>
          <a:sy n="116" d="100"/>
        </p:scale>
        <p:origin x="1338" y="120"/>
      </p:cViewPr>
      <p:guideLst>
        <p:guide orient="horz" pos="2160"/>
        <p:guide pos="2880"/>
        <p:guide pos="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15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1A98-1FDC-4069-A549-108C524DA00B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77194-D090-47CB-A252-F02355B118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9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F48AF-06F8-4945-9F42-661BBF80F64A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C13A5-511F-4D4F-B778-6AB8785834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2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algn="l" defTabSz="914400">
              <a:buNone/>
            </a:pPr>
            <a:r>
              <a:rPr lang="zh-TW" altLang="en-US" sz="1200" b="1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動態效果</a:t>
            </a:r>
          </a:p>
          <a:p>
            <a:pPr marL="0" algn="l" defTabSz="914400">
              <a:buNone/>
            </a:pPr>
            <a:r>
              <a:rPr lang="en-US" altLang="zh-TW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基本</a:t>
            </a:r>
            <a:r>
              <a:rPr lang="en-US" altLang="zh-TW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algn="l" defTabSz="914400">
              <a:buNone/>
            </a:pPr>
            <a:endParaRPr lang="zh-TW" altLang="en-US" noProof="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注意：</a:t>
            </a: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本視訊範本是針對 </a:t>
            </a:r>
            <a:r>
              <a:rPr lang="en-US" altLang="zh-TW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Microsoft PowerPoint 2010 </a:t>
            </a: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所設計。</a:t>
            </a:r>
          </a:p>
          <a:p>
            <a:pPr marL="685800" marR="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</a:pP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lang="en-US" altLang="zh-TW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PowerPoint 2007 </a:t>
            </a: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中，視訊元素可以播放，但在投影片放映模式中，任何與視訊列重疊的內容都會被視訊覆蓋。</a:t>
            </a:r>
          </a:p>
          <a:p>
            <a:pPr marL="685800" marR="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</a:pP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lang="en-US" altLang="zh-TW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PowerPoint 2003 </a:t>
            </a: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中，視訊無法播放，但視訊的海報圖文框會留在原處，成為靜態圖像。</a:t>
            </a:r>
            <a:r>
              <a:rPr lang="zh-TW" altLang="en-US" sz="1200" b="0" i="0" u="none" strike="noStrike" cap="none" spc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/>
            </a:r>
            <a:b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</a:br>
            <a:endParaRPr lang="zh-TW" altLang="en-US" sz="1200" b="0" i="0" noProof="0" dirty="0" smtClean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28600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視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訊：</a:t>
            </a:r>
          </a:p>
          <a:p>
            <a:pPr marL="685800" lvl="1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會在每次投影片切換後自動播放。</a:t>
            </a:r>
          </a:p>
          <a:p>
            <a:pPr marL="685800" marR="0" lvl="1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長度為 </a:t>
            </a:r>
            <a:r>
              <a:rPr lang="en-US" altLang="zh-TW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15 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秒。</a:t>
            </a:r>
          </a:p>
          <a:p>
            <a:pPr marL="685800" lvl="1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會順暢地無限循環播放。</a:t>
            </a:r>
            <a:b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endParaRPr lang="zh-TW" altLang="en-US" sz="1200" b="0" i="0" baseline="0" noProof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28600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若要新增投影片或變更版面配置：</a:t>
            </a:r>
          </a:p>
          <a:p>
            <a:pPr marL="685800" lvl="1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若要新增投影片，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請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常用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索引標籤的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投影片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群組中，按一下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新增投影片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底下的箭號，再按一下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動態背景佈景主題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，然後選取想要的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en-US" altLang="zh-TW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版面配置</a:t>
            </a:r>
            <a:r>
              <a:rPr lang="en-US" altLang="zh-TW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。</a:t>
            </a:r>
          </a:p>
          <a:p>
            <a:pPr marL="685800" lvl="1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若要變更現有投影片的版面配置，請在</a:t>
            </a:r>
            <a:r>
              <a:rPr lang="zh-TW" altLang="en-US" sz="1200" b="0" i="0" noProof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常用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索引標籤上，按一下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投影片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群組中的 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版面配置</a:t>
            </a:r>
            <a:r>
              <a:rPr lang="en-US" altLang="zh-TW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，然後選取想要的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en-US" altLang="zh-TW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[</a:t>
            </a: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版面配置</a:t>
            </a:r>
            <a:r>
              <a:rPr lang="en-US" altLang="zh-TW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]</a:t>
            </a:r>
            <a: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。</a:t>
            </a:r>
            <a:br>
              <a:rPr lang="zh-TW" altLang="en-US" sz="1200" b="0" i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</a:br>
            <a:endParaRPr lang="zh-TW" altLang="en-US" sz="1200" b="0" i="0" noProof="0" dirty="0" smtClean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228600" indent="-228600" algn="l" defTabSz="914400">
              <a:buFont typeface="Calibri"/>
              <a:buAutoNum type="arabicPeriod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其他動畫元素：</a:t>
            </a:r>
          </a:p>
          <a:p>
            <a:pPr marL="685800" lvl="1" indent="-228600" algn="l" defTabSz="914400">
              <a:buClr>
                <a:schemeClr val="tx1"/>
              </a:buClr>
              <a:buFont typeface="Arial"/>
              <a:buChar char="•"/>
            </a:pPr>
            <a:r>
              <a:rPr lang="zh-TW" altLang="en-US" sz="1200" b="0" i="0" baseline="0" noProof="0" dirty="0" smtClean="0"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您插入的任何動畫元素都會在投影片切換且背景視訊播放後開始。</a:t>
            </a:r>
          </a:p>
          <a:p>
            <a:pPr marL="228600" indent="-228600" algn="l" defTabSz="914400">
              <a:buFont typeface="Calibri"/>
              <a:buAutoNum type="arabicPeriod"/>
            </a:pPr>
            <a:endParaRPr lang="zh-TW" altLang="en-US" b="0" noProof="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algn="l" defTabSz="914400">
              <a:buNone/>
            </a:pPr>
            <a:endParaRPr lang="zh-TW" altLang="en-US" b="0" noProof="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649C13A5-511F-4D4F-B778-6AB878583413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99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88118" y="1894284"/>
            <a:ext cx="8955881" cy="3256992"/>
          </a:xfrm>
          <a:prstGeom prst="rect">
            <a:avLst/>
          </a:prstGeom>
          <a:ln>
            <a:noFill/>
          </a:ln>
          <a:effectLst>
            <a:outerShdw blurRad="190500" dist="63500" dir="15600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3744" y="1753292"/>
            <a:ext cx="7582198" cy="1927753"/>
          </a:xfrm>
        </p:spPr>
        <p:txBody>
          <a:bodyPr lIns="0" tIns="0" rIns="0" bIns="0" anchor="b"/>
          <a:lstStyle>
            <a:lvl1pPr algn="ctr"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3744" y="3721252"/>
            <a:ext cx="7582198" cy="1377404"/>
          </a:xfrm>
        </p:spPr>
        <p:txBody>
          <a:bodyPr lIns="0" tIns="0" rIns="0" bIns="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Hexagon 9"/>
          <p:cNvSpPr/>
          <p:nvPr userDrawn="1"/>
        </p:nvSpPr>
        <p:spPr>
          <a:xfrm rot="16200000">
            <a:off x="-918482" y="2799525"/>
            <a:ext cx="3260786" cy="1440148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8 h 798091"/>
              <a:gd name="connsiteX1" fmla="*/ 1514046 w 1583473"/>
              <a:gd name="connsiteY1" fmla="*/ 19245 h 798091"/>
              <a:gd name="connsiteX2" fmla="*/ 1583473 w 1583473"/>
              <a:gd name="connsiteY2" fmla="*/ 123442 h 798091"/>
              <a:gd name="connsiteX3" fmla="*/ 1246149 w 1583473"/>
              <a:gd name="connsiteY3" fmla="*/ 798091 h 798091"/>
              <a:gd name="connsiteX4" fmla="*/ 337325 w 1583473"/>
              <a:gd name="connsiteY4" fmla="*/ 798091 h 798091"/>
              <a:gd name="connsiteX5" fmla="*/ 0 w 1583473"/>
              <a:gd name="connsiteY5" fmla="*/ 123442 h 798091"/>
              <a:gd name="connsiteX6" fmla="*/ 68425 w 1583473"/>
              <a:gd name="connsiteY6" fmla="*/ 8 h 798091"/>
              <a:gd name="connsiteX0" fmla="*/ 70887 w 1583473"/>
              <a:gd name="connsiteY0" fmla="*/ 11 h 781426"/>
              <a:gd name="connsiteX1" fmla="*/ 1514046 w 1583473"/>
              <a:gd name="connsiteY1" fmla="*/ 2580 h 781426"/>
              <a:gd name="connsiteX2" fmla="*/ 1583473 w 1583473"/>
              <a:gd name="connsiteY2" fmla="*/ 106777 h 781426"/>
              <a:gd name="connsiteX3" fmla="*/ 1246149 w 1583473"/>
              <a:gd name="connsiteY3" fmla="*/ 781426 h 781426"/>
              <a:gd name="connsiteX4" fmla="*/ 337325 w 1583473"/>
              <a:gd name="connsiteY4" fmla="*/ 781426 h 781426"/>
              <a:gd name="connsiteX5" fmla="*/ 0 w 1583473"/>
              <a:gd name="connsiteY5" fmla="*/ 106777 h 781426"/>
              <a:gd name="connsiteX6" fmla="*/ 70887 w 1583473"/>
              <a:gd name="connsiteY6" fmla="*/ 11 h 781426"/>
              <a:gd name="connsiteX0" fmla="*/ 56108 w 1583473"/>
              <a:gd name="connsiteY0" fmla="*/ 11 h 781426"/>
              <a:gd name="connsiteX1" fmla="*/ 1514046 w 1583473"/>
              <a:gd name="connsiteY1" fmla="*/ 2580 h 781426"/>
              <a:gd name="connsiteX2" fmla="*/ 1583473 w 1583473"/>
              <a:gd name="connsiteY2" fmla="*/ 106777 h 781426"/>
              <a:gd name="connsiteX3" fmla="*/ 1246149 w 1583473"/>
              <a:gd name="connsiteY3" fmla="*/ 781426 h 781426"/>
              <a:gd name="connsiteX4" fmla="*/ 337325 w 1583473"/>
              <a:gd name="connsiteY4" fmla="*/ 781426 h 781426"/>
              <a:gd name="connsiteX5" fmla="*/ 0 w 1583473"/>
              <a:gd name="connsiteY5" fmla="*/ 106777 h 781426"/>
              <a:gd name="connsiteX6" fmla="*/ 56108 w 1583473"/>
              <a:gd name="connsiteY6" fmla="*/ 11 h 78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781426">
                <a:moveTo>
                  <a:pt x="56108" y="11"/>
                </a:moveTo>
                <a:lnTo>
                  <a:pt x="1514046" y="2580"/>
                </a:lnTo>
                <a:cubicBezTo>
                  <a:pt x="1557920" y="63471"/>
                  <a:pt x="1538137" y="40783"/>
                  <a:pt x="1583473" y="106777"/>
                </a:cubicBezTo>
                <a:lnTo>
                  <a:pt x="1246149" y="781426"/>
                </a:lnTo>
                <a:lnTo>
                  <a:pt x="337325" y="781426"/>
                </a:lnTo>
                <a:lnTo>
                  <a:pt x="0" y="106777"/>
                </a:lnTo>
                <a:cubicBezTo>
                  <a:pt x="25734" y="62458"/>
                  <a:pt x="54185" y="-914"/>
                  <a:pt x="56108" y="11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2393" y="1"/>
            <a:ext cx="9041607" cy="1349298"/>
          </a:xfrm>
          <a:prstGeom prst="rect">
            <a:avLst/>
          </a:prstGeom>
          <a:ln>
            <a:noFill/>
          </a:ln>
          <a:effectLst>
            <a:outerShdw blurRad="101600" dist="635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Hexagon 9"/>
          <p:cNvSpPr/>
          <p:nvPr userDrawn="1"/>
        </p:nvSpPr>
        <p:spPr>
          <a:xfrm rot="16200000">
            <a:off x="-344873" y="336611"/>
            <a:ext cx="1345725" cy="672494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3 w 1583473"/>
              <a:gd name="connsiteY0" fmla="*/ 7 h 807485"/>
              <a:gd name="connsiteX1" fmla="*/ 1486950 w 1583473"/>
              <a:gd name="connsiteY1" fmla="*/ 6414 h 807485"/>
              <a:gd name="connsiteX2" fmla="*/ 1583473 w 1583473"/>
              <a:gd name="connsiteY2" fmla="*/ 132836 h 807485"/>
              <a:gd name="connsiteX3" fmla="*/ 1246149 w 1583473"/>
              <a:gd name="connsiteY3" fmla="*/ 807485 h 807485"/>
              <a:gd name="connsiteX4" fmla="*/ 337325 w 1583473"/>
              <a:gd name="connsiteY4" fmla="*/ 807485 h 807485"/>
              <a:gd name="connsiteX5" fmla="*/ 0 w 1583473"/>
              <a:gd name="connsiteY5" fmla="*/ 132836 h 807485"/>
              <a:gd name="connsiteX6" fmla="*/ 68423 w 1583473"/>
              <a:gd name="connsiteY6" fmla="*/ 7 h 8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807485">
                <a:moveTo>
                  <a:pt x="68423" y="7"/>
                </a:moveTo>
                <a:lnTo>
                  <a:pt x="1486950" y="6414"/>
                </a:lnTo>
                <a:cubicBezTo>
                  <a:pt x="1530824" y="67305"/>
                  <a:pt x="1538137" y="66842"/>
                  <a:pt x="1583473" y="132836"/>
                </a:cubicBezTo>
                <a:lnTo>
                  <a:pt x="1246149" y="807485"/>
                </a:lnTo>
                <a:lnTo>
                  <a:pt x="337325" y="807485"/>
                </a:lnTo>
                <a:lnTo>
                  <a:pt x="0" y="132836"/>
                </a:lnTo>
                <a:cubicBezTo>
                  <a:pt x="25734" y="88517"/>
                  <a:pt x="66500" y="-918"/>
                  <a:pt x="68423" y="7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83" y="1613140"/>
            <a:ext cx="8664497" cy="4943777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59125" y="163128"/>
            <a:ext cx="8239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623310"/>
            <a:ext cx="9144000" cy="214019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205" y="4406900"/>
            <a:ext cx="683736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6205" y="3579541"/>
            <a:ext cx="6837363" cy="82735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Hexagon 9"/>
          <p:cNvSpPr/>
          <p:nvPr userDrawn="1"/>
        </p:nvSpPr>
        <p:spPr>
          <a:xfrm rot="16200000">
            <a:off x="-1051350" y="3854274"/>
            <a:ext cx="3739658" cy="1669909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8 h 798091"/>
              <a:gd name="connsiteX1" fmla="*/ 1514046 w 1583473"/>
              <a:gd name="connsiteY1" fmla="*/ 19245 h 798091"/>
              <a:gd name="connsiteX2" fmla="*/ 1583473 w 1583473"/>
              <a:gd name="connsiteY2" fmla="*/ 123442 h 798091"/>
              <a:gd name="connsiteX3" fmla="*/ 1246149 w 1583473"/>
              <a:gd name="connsiteY3" fmla="*/ 798091 h 798091"/>
              <a:gd name="connsiteX4" fmla="*/ 337325 w 1583473"/>
              <a:gd name="connsiteY4" fmla="*/ 798091 h 798091"/>
              <a:gd name="connsiteX5" fmla="*/ 0 w 1583473"/>
              <a:gd name="connsiteY5" fmla="*/ 123442 h 798091"/>
              <a:gd name="connsiteX6" fmla="*/ 68425 w 1583473"/>
              <a:gd name="connsiteY6" fmla="*/ 8 h 798091"/>
              <a:gd name="connsiteX0" fmla="*/ 70887 w 1583473"/>
              <a:gd name="connsiteY0" fmla="*/ 11 h 781426"/>
              <a:gd name="connsiteX1" fmla="*/ 1514046 w 1583473"/>
              <a:gd name="connsiteY1" fmla="*/ 2580 h 781426"/>
              <a:gd name="connsiteX2" fmla="*/ 1583473 w 1583473"/>
              <a:gd name="connsiteY2" fmla="*/ 106777 h 781426"/>
              <a:gd name="connsiteX3" fmla="*/ 1246149 w 1583473"/>
              <a:gd name="connsiteY3" fmla="*/ 781426 h 781426"/>
              <a:gd name="connsiteX4" fmla="*/ 337325 w 1583473"/>
              <a:gd name="connsiteY4" fmla="*/ 781426 h 781426"/>
              <a:gd name="connsiteX5" fmla="*/ 0 w 1583473"/>
              <a:gd name="connsiteY5" fmla="*/ 106777 h 781426"/>
              <a:gd name="connsiteX6" fmla="*/ 70887 w 1583473"/>
              <a:gd name="connsiteY6" fmla="*/ 11 h 781426"/>
              <a:gd name="connsiteX0" fmla="*/ 56108 w 1583473"/>
              <a:gd name="connsiteY0" fmla="*/ 11 h 781426"/>
              <a:gd name="connsiteX1" fmla="*/ 1514046 w 1583473"/>
              <a:gd name="connsiteY1" fmla="*/ 2580 h 781426"/>
              <a:gd name="connsiteX2" fmla="*/ 1583473 w 1583473"/>
              <a:gd name="connsiteY2" fmla="*/ 106777 h 781426"/>
              <a:gd name="connsiteX3" fmla="*/ 1246149 w 1583473"/>
              <a:gd name="connsiteY3" fmla="*/ 781426 h 781426"/>
              <a:gd name="connsiteX4" fmla="*/ 337325 w 1583473"/>
              <a:gd name="connsiteY4" fmla="*/ 781426 h 781426"/>
              <a:gd name="connsiteX5" fmla="*/ 0 w 1583473"/>
              <a:gd name="connsiteY5" fmla="*/ 106777 h 781426"/>
              <a:gd name="connsiteX6" fmla="*/ 56108 w 1583473"/>
              <a:gd name="connsiteY6" fmla="*/ 11 h 78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781426">
                <a:moveTo>
                  <a:pt x="56108" y="11"/>
                </a:moveTo>
                <a:lnTo>
                  <a:pt x="1514046" y="2580"/>
                </a:lnTo>
                <a:cubicBezTo>
                  <a:pt x="1557920" y="63471"/>
                  <a:pt x="1538137" y="40783"/>
                  <a:pt x="1583473" y="106777"/>
                </a:cubicBezTo>
                <a:lnTo>
                  <a:pt x="1246149" y="781426"/>
                </a:lnTo>
                <a:lnTo>
                  <a:pt x="337325" y="781426"/>
                </a:lnTo>
                <a:lnTo>
                  <a:pt x="0" y="106777"/>
                </a:lnTo>
                <a:cubicBezTo>
                  <a:pt x="25734" y="62458"/>
                  <a:pt x="54185" y="-914"/>
                  <a:pt x="56108" y="11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02393" y="1"/>
            <a:ext cx="9041607" cy="1349298"/>
          </a:xfrm>
          <a:prstGeom prst="rect">
            <a:avLst/>
          </a:prstGeom>
          <a:ln>
            <a:noFill/>
          </a:ln>
          <a:effectLst>
            <a:outerShdw blurRad="101600" dist="635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274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274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1" name="Hexagon 9"/>
          <p:cNvSpPr/>
          <p:nvPr userDrawn="1"/>
        </p:nvSpPr>
        <p:spPr>
          <a:xfrm rot="16200000">
            <a:off x="-344873" y="336611"/>
            <a:ext cx="1345725" cy="672494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3 w 1583473"/>
              <a:gd name="connsiteY0" fmla="*/ 7 h 807485"/>
              <a:gd name="connsiteX1" fmla="*/ 1486950 w 1583473"/>
              <a:gd name="connsiteY1" fmla="*/ 6414 h 807485"/>
              <a:gd name="connsiteX2" fmla="*/ 1583473 w 1583473"/>
              <a:gd name="connsiteY2" fmla="*/ 132836 h 807485"/>
              <a:gd name="connsiteX3" fmla="*/ 1246149 w 1583473"/>
              <a:gd name="connsiteY3" fmla="*/ 807485 h 807485"/>
              <a:gd name="connsiteX4" fmla="*/ 337325 w 1583473"/>
              <a:gd name="connsiteY4" fmla="*/ 807485 h 807485"/>
              <a:gd name="connsiteX5" fmla="*/ 0 w 1583473"/>
              <a:gd name="connsiteY5" fmla="*/ 132836 h 807485"/>
              <a:gd name="connsiteX6" fmla="*/ 68423 w 1583473"/>
              <a:gd name="connsiteY6" fmla="*/ 7 h 8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807485">
                <a:moveTo>
                  <a:pt x="68423" y="7"/>
                </a:moveTo>
                <a:lnTo>
                  <a:pt x="1486950" y="6414"/>
                </a:lnTo>
                <a:cubicBezTo>
                  <a:pt x="1530824" y="67305"/>
                  <a:pt x="1538137" y="66842"/>
                  <a:pt x="1583473" y="132836"/>
                </a:cubicBezTo>
                <a:lnTo>
                  <a:pt x="1246149" y="807485"/>
                </a:lnTo>
                <a:lnTo>
                  <a:pt x="337325" y="807485"/>
                </a:lnTo>
                <a:lnTo>
                  <a:pt x="0" y="132836"/>
                </a:lnTo>
                <a:cubicBezTo>
                  <a:pt x="25734" y="88517"/>
                  <a:pt x="66500" y="-918"/>
                  <a:pt x="68423" y="7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02393" y="1"/>
            <a:ext cx="9041607" cy="1349298"/>
          </a:xfrm>
          <a:prstGeom prst="rect">
            <a:avLst/>
          </a:prstGeom>
          <a:ln>
            <a:noFill/>
          </a:ln>
          <a:effectLst>
            <a:outerShdw blurRad="101600" dist="635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528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528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3" name="Hexagon 9"/>
          <p:cNvSpPr/>
          <p:nvPr userDrawn="1"/>
        </p:nvSpPr>
        <p:spPr>
          <a:xfrm rot="16200000">
            <a:off x="-344873" y="336611"/>
            <a:ext cx="1345725" cy="672494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3 w 1583473"/>
              <a:gd name="connsiteY0" fmla="*/ 7 h 807485"/>
              <a:gd name="connsiteX1" fmla="*/ 1486950 w 1583473"/>
              <a:gd name="connsiteY1" fmla="*/ 6414 h 807485"/>
              <a:gd name="connsiteX2" fmla="*/ 1583473 w 1583473"/>
              <a:gd name="connsiteY2" fmla="*/ 132836 h 807485"/>
              <a:gd name="connsiteX3" fmla="*/ 1246149 w 1583473"/>
              <a:gd name="connsiteY3" fmla="*/ 807485 h 807485"/>
              <a:gd name="connsiteX4" fmla="*/ 337325 w 1583473"/>
              <a:gd name="connsiteY4" fmla="*/ 807485 h 807485"/>
              <a:gd name="connsiteX5" fmla="*/ 0 w 1583473"/>
              <a:gd name="connsiteY5" fmla="*/ 132836 h 807485"/>
              <a:gd name="connsiteX6" fmla="*/ 68423 w 1583473"/>
              <a:gd name="connsiteY6" fmla="*/ 7 h 8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807485">
                <a:moveTo>
                  <a:pt x="68423" y="7"/>
                </a:moveTo>
                <a:lnTo>
                  <a:pt x="1486950" y="6414"/>
                </a:lnTo>
                <a:cubicBezTo>
                  <a:pt x="1530824" y="67305"/>
                  <a:pt x="1538137" y="66842"/>
                  <a:pt x="1583473" y="132836"/>
                </a:cubicBezTo>
                <a:lnTo>
                  <a:pt x="1246149" y="807485"/>
                </a:lnTo>
                <a:lnTo>
                  <a:pt x="337325" y="807485"/>
                </a:lnTo>
                <a:lnTo>
                  <a:pt x="0" y="132836"/>
                </a:lnTo>
                <a:cubicBezTo>
                  <a:pt x="25734" y="88517"/>
                  <a:pt x="66500" y="-918"/>
                  <a:pt x="68423" y="7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2393" y="1"/>
            <a:ext cx="9041607" cy="1349298"/>
          </a:xfrm>
          <a:prstGeom prst="rect">
            <a:avLst/>
          </a:prstGeom>
          <a:ln>
            <a:noFill/>
          </a:ln>
          <a:effectLst>
            <a:outerShdw blurRad="101600" dist="635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Hexagon 9"/>
          <p:cNvSpPr/>
          <p:nvPr userDrawn="1"/>
        </p:nvSpPr>
        <p:spPr>
          <a:xfrm rot="16200000">
            <a:off x="-344873" y="336611"/>
            <a:ext cx="1345725" cy="672494"/>
          </a:xfrm>
          <a:custGeom>
            <a:avLst/>
            <a:gdLst>
              <a:gd name="connsiteX0" fmla="*/ 0 w 1583473"/>
              <a:gd name="connsiteY0" fmla="*/ 674649 h 1349298"/>
              <a:gd name="connsiteX1" fmla="*/ 337325 w 1583473"/>
              <a:gd name="connsiteY1" fmla="*/ 0 h 1349298"/>
              <a:gd name="connsiteX2" fmla="*/ 1246149 w 1583473"/>
              <a:gd name="connsiteY2" fmla="*/ 0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246149 w 1583473"/>
              <a:gd name="connsiteY1" fmla="*/ 0 h 1349298"/>
              <a:gd name="connsiteX2" fmla="*/ 1467202 w 1583473"/>
              <a:gd name="connsiteY2" fmla="*/ 448091 h 1349298"/>
              <a:gd name="connsiteX3" fmla="*/ 1583473 w 1583473"/>
              <a:gd name="connsiteY3" fmla="*/ 674649 h 1349298"/>
              <a:gd name="connsiteX4" fmla="*/ 1246149 w 1583473"/>
              <a:gd name="connsiteY4" fmla="*/ 1349298 h 1349298"/>
              <a:gd name="connsiteX5" fmla="*/ 337325 w 1583473"/>
              <a:gd name="connsiteY5" fmla="*/ 1349298 h 1349298"/>
              <a:gd name="connsiteX6" fmla="*/ 0 w 1583473"/>
              <a:gd name="connsiteY6" fmla="*/ 674649 h 1349298"/>
              <a:gd name="connsiteX7" fmla="*/ 77202 w 1583473"/>
              <a:gd name="connsiteY7" fmla="*/ 541691 h 1349298"/>
              <a:gd name="connsiteX8" fmla="*/ 337325 w 1583473"/>
              <a:gd name="connsiteY8" fmla="*/ 0 h 1349298"/>
              <a:gd name="connsiteX0" fmla="*/ 337325 w 1583473"/>
              <a:gd name="connsiteY0" fmla="*/ 0 h 1349298"/>
              <a:gd name="connsiteX1" fmla="*/ 1467202 w 1583473"/>
              <a:gd name="connsiteY1" fmla="*/ 448091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80366 w 1583473"/>
              <a:gd name="connsiteY1" fmla="*/ 540960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337325 w 1583473"/>
              <a:gd name="connsiteY0" fmla="*/ 0 h 1349298"/>
              <a:gd name="connsiteX1" fmla="*/ 1495724 w 1583473"/>
              <a:gd name="connsiteY1" fmla="*/ 552866 h 1349298"/>
              <a:gd name="connsiteX2" fmla="*/ 1583473 w 1583473"/>
              <a:gd name="connsiteY2" fmla="*/ 674649 h 1349298"/>
              <a:gd name="connsiteX3" fmla="*/ 1246149 w 1583473"/>
              <a:gd name="connsiteY3" fmla="*/ 1349298 h 1349298"/>
              <a:gd name="connsiteX4" fmla="*/ 337325 w 1583473"/>
              <a:gd name="connsiteY4" fmla="*/ 1349298 h 1349298"/>
              <a:gd name="connsiteX5" fmla="*/ 0 w 1583473"/>
              <a:gd name="connsiteY5" fmla="*/ 674649 h 1349298"/>
              <a:gd name="connsiteX6" fmla="*/ 77202 w 1583473"/>
              <a:gd name="connsiteY6" fmla="*/ 541691 h 1349298"/>
              <a:gd name="connsiteX7" fmla="*/ 337325 w 1583473"/>
              <a:gd name="connsiteY7" fmla="*/ 0 h 1349298"/>
              <a:gd name="connsiteX0" fmla="*/ 77202 w 1583473"/>
              <a:gd name="connsiteY0" fmla="*/ 11234 h 818841"/>
              <a:gd name="connsiteX1" fmla="*/ 1495724 w 1583473"/>
              <a:gd name="connsiteY1" fmla="*/ 22409 h 818841"/>
              <a:gd name="connsiteX2" fmla="*/ 1583473 w 1583473"/>
              <a:gd name="connsiteY2" fmla="*/ 144192 h 818841"/>
              <a:gd name="connsiteX3" fmla="*/ 1246149 w 1583473"/>
              <a:gd name="connsiteY3" fmla="*/ 818841 h 818841"/>
              <a:gd name="connsiteX4" fmla="*/ 337325 w 1583473"/>
              <a:gd name="connsiteY4" fmla="*/ 818841 h 818841"/>
              <a:gd name="connsiteX5" fmla="*/ 0 w 1583473"/>
              <a:gd name="connsiteY5" fmla="*/ 144192 h 818841"/>
              <a:gd name="connsiteX6" fmla="*/ 77202 w 1583473"/>
              <a:gd name="connsiteY6" fmla="*/ 11234 h 818841"/>
              <a:gd name="connsiteX0" fmla="*/ 77202 w 1583473"/>
              <a:gd name="connsiteY0" fmla="*/ 13990 h 821597"/>
              <a:gd name="connsiteX1" fmla="*/ 1495724 w 1583473"/>
              <a:gd name="connsiteY1" fmla="*/ 18021 h 821597"/>
              <a:gd name="connsiteX2" fmla="*/ 1583473 w 1583473"/>
              <a:gd name="connsiteY2" fmla="*/ 146948 h 821597"/>
              <a:gd name="connsiteX3" fmla="*/ 1246149 w 1583473"/>
              <a:gd name="connsiteY3" fmla="*/ 821597 h 821597"/>
              <a:gd name="connsiteX4" fmla="*/ 337325 w 1583473"/>
              <a:gd name="connsiteY4" fmla="*/ 821597 h 821597"/>
              <a:gd name="connsiteX5" fmla="*/ 0 w 1583473"/>
              <a:gd name="connsiteY5" fmla="*/ 146948 h 821597"/>
              <a:gd name="connsiteX6" fmla="*/ 77202 w 1583473"/>
              <a:gd name="connsiteY6" fmla="*/ 13990 h 821597"/>
              <a:gd name="connsiteX0" fmla="*/ 77202 w 1583473"/>
              <a:gd name="connsiteY0" fmla="*/ 7184 h 814791"/>
              <a:gd name="connsiteX1" fmla="*/ 1495724 w 1583473"/>
              <a:gd name="connsiteY1" fmla="*/ 11215 h 814791"/>
              <a:gd name="connsiteX2" fmla="*/ 1583473 w 1583473"/>
              <a:gd name="connsiteY2" fmla="*/ 140142 h 814791"/>
              <a:gd name="connsiteX3" fmla="*/ 1246149 w 1583473"/>
              <a:gd name="connsiteY3" fmla="*/ 814791 h 814791"/>
              <a:gd name="connsiteX4" fmla="*/ 337325 w 1583473"/>
              <a:gd name="connsiteY4" fmla="*/ 814791 h 814791"/>
              <a:gd name="connsiteX5" fmla="*/ 0 w 1583473"/>
              <a:gd name="connsiteY5" fmla="*/ 140142 h 814791"/>
              <a:gd name="connsiteX6" fmla="*/ 77202 w 1583473"/>
              <a:gd name="connsiteY6" fmla="*/ 7184 h 814791"/>
              <a:gd name="connsiteX0" fmla="*/ 77202 w 1583473"/>
              <a:gd name="connsiteY0" fmla="*/ 9572 h 817179"/>
              <a:gd name="connsiteX1" fmla="*/ 1495724 w 1583473"/>
              <a:gd name="connsiteY1" fmla="*/ 13603 h 817179"/>
              <a:gd name="connsiteX2" fmla="*/ 1583473 w 1583473"/>
              <a:gd name="connsiteY2" fmla="*/ 142530 h 817179"/>
              <a:gd name="connsiteX3" fmla="*/ 1246149 w 1583473"/>
              <a:gd name="connsiteY3" fmla="*/ 817179 h 817179"/>
              <a:gd name="connsiteX4" fmla="*/ 337325 w 1583473"/>
              <a:gd name="connsiteY4" fmla="*/ 817179 h 817179"/>
              <a:gd name="connsiteX5" fmla="*/ 0 w 1583473"/>
              <a:gd name="connsiteY5" fmla="*/ 142530 h 817179"/>
              <a:gd name="connsiteX6" fmla="*/ 77202 w 1583473"/>
              <a:gd name="connsiteY6" fmla="*/ 9572 h 817179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8920 h 816527"/>
              <a:gd name="connsiteX1" fmla="*/ 1495724 w 1583473"/>
              <a:gd name="connsiteY1" fmla="*/ 15456 h 816527"/>
              <a:gd name="connsiteX2" fmla="*/ 1583473 w 1583473"/>
              <a:gd name="connsiteY2" fmla="*/ 141878 h 816527"/>
              <a:gd name="connsiteX3" fmla="*/ 1246149 w 1583473"/>
              <a:gd name="connsiteY3" fmla="*/ 816527 h 816527"/>
              <a:gd name="connsiteX4" fmla="*/ 337325 w 1583473"/>
              <a:gd name="connsiteY4" fmla="*/ 816527 h 816527"/>
              <a:gd name="connsiteX5" fmla="*/ 0 w 1583473"/>
              <a:gd name="connsiteY5" fmla="*/ 141878 h 816527"/>
              <a:gd name="connsiteX6" fmla="*/ 77202 w 1583473"/>
              <a:gd name="connsiteY6" fmla="*/ 8920 h 816527"/>
              <a:gd name="connsiteX0" fmla="*/ 77202 w 1583473"/>
              <a:gd name="connsiteY0" fmla="*/ 11036 h 818643"/>
              <a:gd name="connsiteX1" fmla="*/ 1491337 w 1583473"/>
              <a:gd name="connsiteY1" fmla="*/ 10428 h 818643"/>
              <a:gd name="connsiteX2" fmla="*/ 1583473 w 1583473"/>
              <a:gd name="connsiteY2" fmla="*/ 143994 h 818643"/>
              <a:gd name="connsiteX3" fmla="*/ 1246149 w 1583473"/>
              <a:gd name="connsiteY3" fmla="*/ 818643 h 818643"/>
              <a:gd name="connsiteX4" fmla="*/ 337325 w 1583473"/>
              <a:gd name="connsiteY4" fmla="*/ 818643 h 818643"/>
              <a:gd name="connsiteX5" fmla="*/ 0 w 1583473"/>
              <a:gd name="connsiteY5" fmla="*/ 143994 h 818643"/>
              <a:gd name="connsiteX6" fmla="*/ 77202 w 1583473"/>
              <a:gd name="connsiteY6" fmla="*/ 11036 h 818643"/>
              <a:gd name="connsiteX0" fmla="*/ 77202 w 1583473"/>
              <a:gd name="connsiteY0" fmla="*/ 4519 h 812126"/>
              <a:gd name="connsiteX1" fmla="*/ 1491337 w 1583473"/>
              <a:gd name="connsiteY1" fmla="*/ 3911 h 812126"/>
              <a:gd name="connsiteX2" fmla="*/ 1583473 w 1583473"/>
              <a:gd name="connsiteY2" fmla="*/ 137477 h 812126"/>
              <a:gd name="connsiteX3" fmla="*/ 1246149 w 1583473"/>
              <a:gd name="connsiteY3" fmla="*/ 812126 h 812126"/>
              <a:gd name="connsiteX4" fmla="*/ 337325 w 1583473"/>
              <a:gd name="connsiteY4" fmla="*/ 812126 h 812126"/>
              <a:gd name="connsiteX5" fmla="*/ 0 w 1583473"/>
              <a:gd name="connsiteY5" fmla="*/ 137477 h 812126"/>
              <a:gd name="connsiteX6" fmla="*/ 77202 w 1583473"/>
              <a:gd name="connsiteY6" fmla="*/ 4519 h 812126"/>
              <a:gd name="connsiteX0" fmla="*/ 79394 w 1583473"/>
              <a:gd name="connsiteY0" fmla="*/ 7751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79394 w 1583473"/>
              <a:gd name="connsiteY6" fmla="*/ 7751 h 808215"/>
              <a:gd name="connsiteX0" fmla="*/ 68425 w 1583473"/>
              <a:gd name="connsiteY0" fmla="*/ 10132 h 808215"/>
              <a:gd name="connsiteX1" fmla="*/ 1491337 w 1583473"/>
              <a:gd name="connsiteY1" fmla="*/ 0 h 808215"/>
              <a:gd name="connsiteX2" fmla="*/ 1583473 w 1583473"/>
              <a:gd name="connsiteY2" fmla="*/ 133566 h 808215"/>
              <a:gd name="connsiteX3" fmla="*/ 1246149 w 1583473"/>
              <a:gd name="connsiteY3" fmla="*/ 808215 h 808215"/>
              <a:gd name="connsiteX4" fmla="*/ 337325 w 1583473"/>
              <a:gd name="connsiteY4" fmla="*/ 808215 h 808215"/>
              <a:gd name="connsiteX5" fmla="*/ 0 w 1583473"/>
              <a:gd name="connsiteY5" fmla="*/ 133566 h 808215"/>
              <a:gd name="connsiteX6" fmla="*/ 68425 w 1583473"/>
              <a:gd name="connsiteY6" fmla="*/ 10132 h 808215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5 w 1583473"/>
              <a:gd name="connsiteY0" fmla="*/ 2988 h 801071"/>
              <a:gd name="connsiteX1" fmla="*/ 1486950 w 1583473"/>
              <a:gd name="connsiteY1" fmla="*/ 0 h 801071"/>
              <a:gd name="connsiteX2" fmla="*/ 1583473 w 1583473"/>
              <a:gd name="connsiteY2" fmla="*/ 126422 h 801071"/>
              <a:gd name="connsiteX3" fmla="*/ 1246149 w 1583473"/>
              <a:gd name="connsiteY3" fmla="*/ 801071 h 801071"/>
              <a:gd name="connsiteX4" fmla="*/ 337325 w 1583473"/>
              <a:gd name="connsiteY4" fmla="*/ 801071 h 801071"/>
              <a:gd name="connsiteX5" fmla="*/ 0 w 1583473"/>
              <a:gd name="connsiteY5" fmla="*/ 126422 h 801071"/>
              <a:gd name="connsiteX6" fmla="*/ 68425 w 1583473"/>
              <a:gd name="connsiteY6" fmla="*/ 2988 h 801071"/>
              <a:gd name="connsiteX0" fmla="*/ 68423 w 1583473"/>
              <a:gd name="connsiteY0" fmla="*/ 7 h 807485"/>
              <a:gd name="connsiteX1" fmla="*/ 1486950 w 1583473"/>
              <a:gd name="connsiteY1" fmla="*/ 6414 h 807485"/>
              <a:gd name="connsiteX2" fmla="*/ 1583473 w 1583473"/>
              <a:gd name="connsiteY2" fmla="*/ 132836 h 807485"/>
              <a:gd name="connsiteX3" fmla="*/ 1246149 w 1583473"/>
              <a:gd name="connsiteY3" fmla="*/ 807485 h 807485"/>
              <a:gd name="connsiteX4" fmla="*/ 337325 w 1583473"/>
              <a:gd name="connsiteY4" fmla="*/ 807485 h 807485"/>
              <a:gd name="connsiteX5" fmla="*/ 0 w 1583473"/>
              <a:gd name="connsiteY5" fmla="*/ 132836 h 807485"/>
              <a:gd name="connsiteX6" fmla="*/ 68423 w 1583473"/>
              <a:gd name="connsiteY6" fmla="*/ 7 h 8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473" h="807485">
                <a:moveTo>
                  <a:pt x="68423" y="7"/>
                </a:moveTo>
                <a:lnTo>
                  <a:pt x="1486950" y="6414"/>
                </a:lnTo>
                <a:cubicBezTo>
                  <a:pt x="1530824" y="67305"/>
                  <a:pt x="1538137" y="66842"/>
                  <a:pt x="1583473" y="132836"/>
                </a:cubicBezTo>
                <a:lnTo>
                  <a:pt x="1246149" y="807485"/>
                </a:lnTo>
                <a:lnTo>
                  <a:pt x="337325" y="807485"/>
                </a:lnTo>
                <a:lnTo>
                  <a:pt x="0" y="132836"/>
                </a:lnTo>
                <a:cubicBezTo>
                  <a:pt x="25734" y="88517"/>
                  <a:pt x="66500" y="-918"/>
                  <a:pt x="68423" y="7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8400000" scaled="0"/>
          </a:gradFill>
          <a:ln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067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067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272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23417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211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2428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84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23417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ideo" Target="../media/media1.wmv"/><Relationship Id="rId5" Type="http://schemas.openxmlformats.org/officeDocument/2006/relationships/slideLayout" Target="../slideLayouts/slideLayout5.xml"/><Relationship Id="rId10" Type="http://schemas.microsoft.com/office/2007/relationships/media" Target="../media/media1.wmv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exagon BG.wmv">
            <a:hlinkClick r:id="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2854" y="163128"/>
            <a:ext cx="81461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083" y="1625600"/>
            <a:ext cx="8664497" cy="4931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98025"/>
            <a:ext cx="11430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4D067-4ADC-4E44-A8E1-EC6D134DA828}" type="datetimeFigureOut">
              <a:rPr lang="en-US" smtClean="0"/>
              <a:pPr/>
              <a:t>6/26/2015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598025"/>
            <a:ext cx="67056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98025"/>
            <a:ext cx="609600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F96F-1D34-4AD8-A324-DDD9B7126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4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85000"/>
        </a:lnSpc>
        <a:spcBef>
          <a:spcPts val="4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85000"/>
        </a:lnSpc>
        <a:spcBef>
          <a:spcPts val="50"/>
        </a:spcBef>
        <a:buFont typeface="Calibri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85000"/>
        </a:lnSpc>
        <a:spcBef>
          <a:spcPts val="50"/>
        </a:spcBef>
        <a:buFont typeface="Calibri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85000"/>
        </a:lnSpc>
        <a:spcBef>
          <a:spcPts val="50"/>
        </a:spcBef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85000"/>
        </a:lnSpc>
        <a:spcBef>
          <a:spcPts val="50"/>
        </a:spcBef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怪物彈珠攻略</a:t>
            </a:r>
            <a:endParaRPr lang="zh-TW" altLang="en-US" sz="4000" b="1" i="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資工三乙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柯承慧  徐嘉敏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陳昱霖  莊恬寧</a:t>
            </a:r>
            <a:endParaRPr lang="zh-TW" altLang="en-US" b="0" i="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95" y="1612900"/>
            <a:ext cx="2780704" cy="4943474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鑑</a:t>
            </a:r>
          </a:p>
        </p:txBody>
      </p:sp>
    </p:spTree>
    <p:extLst>
      <p:ext uri="{BB962C8B-B14F-4D97-AF65-F5344CB8AC3E}">
        <p14:creationId xmlns:p14="http://schemas.microsoft.com/office/powerpoint/2010/main" val="77437953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95" y="1612900"/>
            <a:ext cx="2780704" cy="4943474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找隊長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人氣排行榜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09" y="1555470"/>
            <a:ext cx="2813008" cy="50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32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未來展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望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6204" y="3892579"/>
            <a:ext cx="6837363" cy="827359"/>
          </a:xfrm>
        </p:spPr>
        <p:txBody>
          <a:bodyPr/>
          <a:lstStyle/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彈珠攻略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21402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把剩下的兩個功能做完</a:t>
            </a: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能把圖片放上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未來展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30496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遇到的困難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6204" y="3892579"/>
            <a:ext cx="6837363" cy="827359"/>
          </a:xfrm>
        </p:spPr>
        <p:txBody>
          <a:bodyPr/>
          <a:lstStyle/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彈珠攻略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19982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圖片放上資料庫卻無法在手機上顯示出來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連線問題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學校網路會擋住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不讓我們對外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S2SH</a:t>
            </a: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遇到的困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02465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Listening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9216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995" y="163128"/>
            <a:ext cx="7672039" cy="1143000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zh-TW" altLang="en-US" sz="4000" b="1" i="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  <a:endParaRPr lang="zh-TW" altLang="en-US" sz="4000" b="1" i="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94" y="1753183"/>
            <a:ext cx="8664497" cy="4943777"/>
          </a:xfrm>
        </p:spPr>
        <p:txBody>
          <a:bodyPr/>
          <a:lstStyle/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製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作</a:t>
            </a:r>
            <a:r>
              <a:rPr lang="zh-TW" altLang="en-US" sz="2800" b="0" i="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動機</a:t>
            </a:r>
            <a:endParaRPr lang="en-US" altLang="zh-TW" sz="2800" b="0" i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None/>
            </a:pP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介面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介紹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未來展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望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None/>
            </a:pPr>
            <a:endParaRPr lang="en-US" altLang="zh-TW" sz="2800" b="0" i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遇到的困難</a:t>
            </a:r>
            <a:endParaRPr lang="en-US" altLang="zh-TW" sz="2800" b="0" i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endParaRPr lang="en-US" altLang="zh-TW" sz="2800" b="0" i="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7472" indent="-347472" algn="l" defTabSz="914400">
              <a:lnSpc>
                <a:spcPct val="85000"/>
              </a:lnSpc>
              <a:spcBef>
                <a:spcPts val="400"/>
              </a:spcBef>
              <a:buClr>
                <a:schemeClr val="tx1"/>
              </a:buClr>
              <a:buFontTx/>
            </a:pPr>
            <a:endParaRPr lang="en-US" altLang="zh-TW" sz="2800" b="0" i="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zh-TW" altLang="en-US" sz="4000" b="1" i="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製作動機</a:t>
            </a:r>
            <a:endParaRPr lang="zh-TW" altLang="en-US" sz="4000" b="1" i="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>
              <a:lnSpc>
                <a:spcPct val="85000"/>
              </a:lnSpc>
              <a:spcBef>
                <a:spcPts val="400"/>
              </a:spcBef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怪物彈珠攻略</a:t>
            </a:r>
            <a:endParaRPr lang="zh-TW" altLang="en-US" sz="2000" b="0" i="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本身有玩此款手機遊戲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製作動機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31751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怪物彈珠攻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371454864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起始畫面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圖鑑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人氣排行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找隊長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09" y="1666589"/>
            <a:ext cx="2923504" cy="51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931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可多重查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7" y="1642304"/>
            <a:ext cx="2933829" cy="52156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3" y="1642304"/>
            <a:ext cx="2950304" cy="52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4550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1612900"/>
            <a:ext cx="2780704" cy="49434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79" y="1612900"/>
            <a:ext cx="2790890" cy="49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0312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1612900"/>
            <a:ext cx="2780704" cy="49434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功能操作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79" y="1612900"/>
            <a:ext cx="2790890" cy="496158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2068817"/>
            <a:ext cx="600159" cy="5620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46" y="3616411"/>
            <a:ext cx="552975" cy="5178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4" y="1686133"/>
            <a:ext cx="1328128" cy="15740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50027" y="1662328"/>
            <a:ext cx="694257" cy="1574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72413" y="1686133"/>
            <a:ext cx="622874" cy="1574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4" y="5082746"/>
            <a:ext cx="347236" cy="32483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988908" y="5106663"/>
            <a:ext cx="766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平衡</a:t>
            </a:r>
            <a:r>
              <a:rPr lang="zh-TW" altLang="en-US" sz="1200" dirty="0"/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1950565320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7-Motion_Background_SHIP">
  <a:themeElements>
    <a:clrScheme name="Microsoft Motion BG Template">
      <a:dk1>
        <a:sysClr val="windowText" lastClr="000000"/>
      </a:dk1>
      <a:lt1>
        <a:sysClr val="window" lastClr="FFFFFF"/>
      </a:lt1>
      <a:dk2>
        <a:srgbClr val="2B370A"/>
      </a:dk2>
      <a:lt2>
        <a:srgbClr val="EBF6D0"/>
      </a:lt2>
      <a:accent1>
        <a:srgbClr val="FF9900"/>
      </a:accent1>
      <a:accent2>
        <a:srgbClr val="FFCC00"/>
      </a:accent2>
      <a:accent3>
        <a:srgbClr val="9BBB59"/>
      </a:accent3>
      <a:accent4>
        <a:srgbClr val="1E8C16"/>
      </a:accent4>
      <a:accent5>
        <a:srgbClr val="00CC99"/>
      </a:accent5>
      <a:accent6>
        <a:srgbClr val="00A1DA"/>
      </a:accent6>
      <a:hlink>
        <a:srgbClr val="00D200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Microsoft Motion BG">
      <a:dk1>
        <a:sysClr val="windowText" lastClr="000000"/>
      </a:dk1>
      <a:lt1>
        <a:sysClr val="window" lastClr="FFFFFF"/>
      </a:lt1>
      <a:dk2>
        <a:srgbClr val="2B370A"/>
      </a:dk2>
      <a:lt2>
        <a:srgbClr val="EBF6D0"/>
      </a:lt2>
      <a:accent1>
        <a:srgbClr val="FF9900"/>
      </a:accent1>
      <a:accent2>
        <a:srgbClr val="FFCC00"/>
      </a:accent2>
      <a:accent3>
        <a:srgbClr val="9BBB59"/>
      </a:accent3>
      <a:accent4>
        <a:srgbClr val="1E8C16"/>
      </a:accent4>
      <a:accent5>
        <a:srgbClr val="00CC99"/>
      </a:accent5>
      <a:accent6>
        <a:srgbClr val="00A1DA"/>
      </a:accent6>
      <a:hlink>
        <a:srgbClr val="00D200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icrosoft Motion BG">
      <a:dk1>
        <a:sysClr val="windowText" lastClr="000000"/>
      </a:dk1>
      <a:lt1>
        <a:sysClr val="window" lastClr="FFFFFF"/>
      </a:lt1>
      <a:dk2>
        <a:srgbClr val="2B370A"/>
      </a:dk2>
      <a:lt2>
        <a:srgbClr val="EBF6D0"/>
      </a:lt2>
      <a:accent1>
        <a:srgbClr val="FF9900"/>
      </a:accent1>
      <a:accent2>
        <a:srgbClr val="FFCC00"/>
      </a:accent2>
      <a:accent3>
        <a:srgbClr val="9BBB59"/>
      </a:accent3>
      <a:accent4>
        <a:srgbClr val="1E8C16"/>
      </a:accent4>
      <a:accent5>
        <a:srgbClr val="00CC99"/>
      </a:accent5>
      <a:accent6>
        <a:srgbClr val="00A1DA"/>
      </a:accent6>
      <a:hlink>
        <a:srgbClr val="00D200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CBB46A4-E7BC-4F66-B794-23E69454A5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移動的背景 (含視訊)</Template>
  <TotalTime>0</TotalTime>
  <Words>208</Words>
  <Application>Microsoft Office PowerPoint</Application>
  <PresentationFormat>如螢幕大小 (4:3)</PresentationFormat>
  <Paragraphs>103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7-Motion_Background_SHIP</vt:lpstr>
      <vt:lpstr>怪物彈珠攻略</vt:lpstr>
      <vt:lpstr>目錄</vt:lpstr>
      <vt:lpstr>製作動機</vt:lpstr>
      <vt:lpstr>製作動機</vt:lpstr>
      <vt:lpstr>介面&amp;功能操作</vt:lpstr>
      <vt:lpstr>介面&amp;功能操作</vt:lpstr>
      <vt:lpstr>介面&amp;功能操作</vt:lpstr>
      <vt:lpstr>介面&amp;功能操作</vt:lpstr>
      <vt:lpstr>介面&amp;功能操作</vt:lpstr>
      <vt:lpstr>介面&amp;功能操作</vt:lpstr>
      <vt:lpstr>介面&amp;功能操作</vt:lpstr>
      <vt:lpstr>未來展望</vt:lpstr>
      <vt:lpstr>未來展望</vt:lpstr>
      <vt:lpstr>遇到的困難</vt:lpstr>
      <vt:lpstr>遇到的困難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2015-06-25T07:13:33Z</dcterms:created>
  <dcterms:modified xsi:type="dcterms:W3CDTF">2015-06-26T05:39:41Z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TC027279839991</vt:lpwstr>
  </property>
</Properties>
</file>